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9" r:id="rId4"/>
    <p:sldId id="272" r:id="rId5"/>
    <p:sldId id="273" r:id="rId6"/>
    <p:sldId id="267" r:id="rId7"/>
    <p:sldId id="270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31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104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51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422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968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392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6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7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385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037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86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5952-F980-459A-B656-B320C2364D2F}" type="datetimeFigureOut">
              <a:rPr kumimoji="1" lang="ja-JP" altLang="en-US" smtClean="0"/>
              <a:t>2021/5/17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344A-D30F-49F1-8327-34CA905D0B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57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895" y="856211"/>
            <a:ext cx="7980218" cy="39485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000" dirty="0" smtClean="0"/>
              <a:t>Asia </a:t>
            </a:r>
            <a:r>
              <a:rPr lang="en-US" altLang="ja-JP" sz="4000" dirty="0"/>
              <a:t>&amp; ASEAN High </a:t>
            </a:r>
            <a:r>
              <a:rPr lang="en-US" altLang="ja-JP" sz="4000" dirty="0" smtClean="0"/>
              <a:t>School Students</a:t>
            </a:r>
            <a:r>
              <a:rPr kumimoji="1" lang="en-US" altLang="ja-JP" sz="4000" dirty="0" smtClean="0"/>
              <a:t> Research Presentation </a:t>
            </a:r>
            <a:br>
              <a:rPr kumimoji="1" lang="en-US" altLang="ja-JP" sz="4000" dirty="0" smtClean="0"/>
            </a:b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89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7900" y="306046"/>
            <a:ext cx="5548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Who </a:t>
            </a:r>
            <a:r>
              <a:rPr lang="en-US" altLang="ja-JP" sz="3600" dirty="0"/>
              <a:t>can attend the meeting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192" y="2169706"/>
            <a:ext cx="8969432" cy="2056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b="1" dirty="0" smtClean="0">
                <a:solidFill>
                  <a:srgbClr val="FF0000"/>
                </a:solidFill>
              </a:rPr>
              <a:t> Asia &amp; ASEAN h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igh </a:t>
            </a:r>
            <a:r>
              <a:rPr lang="en-US" altLang="ja-JP" sz="2800" b="1" dirty="0">
                <a:solidFill>
                  <a:srgbClr val="FF0000"/>
                </a:solidFill>
              </a:rPr>
              <a:t>school students </a:t>
            </a:r>
            <a:r>
              <a:rPr lang="en-US" altLang="ja-JP" sz="2800" b="1" dirty="0"/>
              <a:t>who are willing to present  </a:t>
            </a:r>
            <a:r>
              <a:rPr lang="en-US" altLang="ja-JP" sz="2800" b="1" dirty="0" smtClean="0"/>
              <a:t>their </a:t>
            </a:r>
            <a:r>
              <a:rPr lang="en-US" altLang="ja-JP" sz="2800" b="1" dirty="0"/>
              <a:t>research achievements </a:t>
            </a:r>
            <a:r>
              <a:rPr lang="en-US" altLang="ja-JP" sz="2800" b="1" dirty="0" smtClean="0"/>
              <a:t>at the Research  Presentation Session by semi-on-demand style by ZOOM</a:t>
            </a:r>
            <a:endParaRPr lang="en-US" altLang="ja-JP" sz="800" b="1" dirty="0"/>
          </a:p>
        </p:txBody>
      </p:sp>
    </p:spTree>
    <p:extLst>
      <p:ext uri="{BB962C8B-B14F-4D97-AF65-F5344CB8AC3E}">
        <p14:creationId xmlns:p14="http://schemas.microsoft.com/office/powerpoint/2010/main" val="314692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435650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Date: </a:t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early or middle August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37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17634"/>
              </p:ext>
            </p:extLst>
          </p:nvPr>
        </p:nvGraphicFramePr>
        <p:xfrm>
          <a:off x="99753" y="639799"/>
          <a:ext cx="8847447" cy="4149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0762">
                  <a:extLst>
                    <a:ext uri="{9D8B030D-6E8A-4147-A177-3AD203B41FA5}">
                      <a16:colId xmlns:a16="http://schemas.microsoft.com/office/drawing/2014/main" val="208810267"/>
                    </a:ext>
                  </a:extLst>
                </a:gridCol>
                <a:gridCol w="1305337">
                  <a:extLst>
                    <a:ext uri="{9D8B030D-6E8A-4147-A177-3AD203B41FA5}">
                      <a16:colId xmlns:a16="http://schemas.microsoft.com/office/drawing/2014/main" val="3664211594"/>
                    </a:ext>
                  </a:extLst>
                </a:gridCol>
                <a:gridCol w="1305337">
                  <a:extLst>
                    <a:ext uri="{9D8B030D-6E8A-4147-A177-3AD203B41FA5}">
                      <a16:colId xmlns:a16="http://schemas.microsoft.com/office/drawing/2014/main" val="617443994"/>
                    </a:ext>
                  </a:extLst>
                </a:gridCol>
                <a:gridCol w="1305337">
                  <a:extLst>
                    <a:ext uri="{9D8B030D-6E8A-4147-A177-3AD203B41FA5}">
                      <a16:colId xmlns:a16="http://schemas.microsoft.com/office/drawing/2014/main" val="4168735394"/>
                    </a:ext>
                  </a:extLst>
                </a:gridCol>
                <a:gridCol w="1305337">
                  <a:extLst>
                    <a:ext uri="{9D8B030D-6E8A-4147-A177-3AD203B41FA5}">
                      <a16:colId xmlns:a16="http://schemas.microsoft.com/office/drawing/2014/main" val="272897859"/>
                    </a:ext>
                  </a:extLst>
                </a:gridCol>
                <a:gridCol w="1305337">
                  <a:extLst>
                    <a:ext uri="{9D8B030D-6E8A-4147-A177-3AD203B41FA5}">
                      <a16:colId xmlns:a16="http://schemas.microsoft.com/office/drawing/2014/main" val="1808175700"/>
                    </a:ext>
                  </a:extLst>
                </a:gridCol>
              </a:tblGrid>
              <a:tr h="641114">
                <a:tc>
                  <a:txBody>
                    <a:bodyPr/>
                    <a:lstStyle/>
                    <a:p>
                      <a:pPr algn="l" fontAlgn="ctr"/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Research</a:t>
                      </a:r>
                      <a:r>
                        <a:rPr lang="en-US" altLang="zh-TW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Presentation </a:t>
                      </a:r>
                    </a:p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1540602543"/>
                  </a:ext>
                </a:extLst>
              </a:tr>
              <a:tr h="4297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none" strike="noStrike" dirty="0" smtClean="0">
                          <a:effectLst/>
                        </a:rPr>
                        <a:t>Presentations</a:t>
                      </a:r>
                      <a:r>
                        <a:rPr lang="zh-TW" altLang="en-US" sz="1400" u="none" strike="noStrike" dirty="0" smtClean="0">
                          <a:effectLst/>
                        </a:rPr>
                        <a:t>　</a:t>
                      </a:r>
                      <a:r>
                        <a:rPr lang="en-US" altLang="zh-TW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80</a:t>
                      </a:r>
                      <a:endParaRPr lang="zh-TW" altLang="en-US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84964126"/>
                  </a:ext>
                </a:extLst>
              </a:tr>
              <a:tr h="41683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Room A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Room B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Room C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Room D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Room E</a:t>
                      </a: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2057987434"/>
                  </a:ext>
                </a:extLst>
              </a:tr>
              <a:tr h="4818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11AM (9AM: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ASEAN)~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4251478107"/>
                  </a:ext>
                </a:extLst>
              </a:tr>
              <a:tr h="4818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12PM (10AM: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ASEAN)~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1532903645"/>
                  </a:ext>
                </a:extLst>
              </a:tr>
              <a:tr h="4818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1PM (11AM: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ASEAN)~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1532284148"/>
                  </a:ext>
                </a:extLst>
              </a:tr>
              <a:tr h="48187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2PM (12PM: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ASEAN)~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3579164387"/>
                  </a:ext>
                </a:extLst>
              </a:tr>
              <a:tr h="33654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3PM </a:t>
                      </a:r>
                      <a:r>
                        <a:rPr lang="en-US" altLang="ja-JP" sz="1400" u="none" strike="noStrike" dirty="0" smtClean="0">
                          <a:effectLst/>
                          <a:latin typeface="+mn-lt"/>
                        </a:rPr>
                        <a:t>(1PM:ASEAN)~</a:t>
                      </a: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游ゴシック" panose="020B0400000000000000" pitchFamily="50" charset="-128"/>
                          <a:cs typeface="+mn-cs"/>
                        </a:rPr>
                        <a:t>4 presentations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7007" marR="7007" marT="7007" marB="0" anchor="ctr"/>
                </a:tc>
                <a:extLst>
                  <a:ext uri="{0D108BD9-81ED-4DB2-BD59-A6C34878D82A}">
                    <a16:rowId xmlns:a16="http://schemas.microsoft.com/office/drawing/2014/main" val="418549943"/>
                  </a:ext>
                </a:extLst>
              </a:tr>
              <a:tr h="3873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游ゴシック" panose="020B0400000000000000" pitchFamily="50" charset="-128"/>
                        </a:rPr>
                        <a:t>4PM(2PM:ASEAN)~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</a:rPr>
                        <a:t>wrap up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007" marR="7007" marT="7007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990217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88741" y="178134"/>
            <a:ext cx="1388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Schedule 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1935" y="4854455"/>
            <a:ext cx="803327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dirty="0"/>
              <a:t>1　</a:t>
            </a:r>
            <a:r>
              <a:rPr lang="en-US" altLang="ja-JP" dirty="0" smtClean="0"/>
              <a:t>presentation  </a:t>
            </a:r>
            <a:r>
              <a:rPr lang="en-US" altLang="ja-JP" dirty="0"/>
              <a:t>(introduction , 5 minutes </a:t>
            </a:r>
            <a:r>
              <a:rPr lang="en-US" altLang="ja-JP" dirty="0" smtClean="0"/>
              <a:t>movie,6 </a:t>
            </a:r>
            <a:r>
              <a:rPr lang="en-US" altLang="ja-JP" dirty="0"/>
              <a:t>minutes </a:t>
            </a:r>
            <a:r>
              <a:rPr lang="en-US" altLang="ja-JP" dirty="0" smtClean="0"/>
              <a:t>Q&amp;A)</a:t>
            </a:r>
          </a:p>
          <a:p>
            <a:pPr fontAlgn="ctr"/>
            <a:r>
              <a:rPr lang="en-US" altLang="ja-JP" dirty="0" smtClean="0"/>
              <a:t>×4 presentations </a:t>
            </a:r>
            <a:r>
              <a:rPr lang="en-US" altLang="ja-JP" dirty="0"/>
              <a:t>=</a:t>
            </a:r>
            <a:r>
              <a:rPr lang="en-US" altLang="ja-JP" dirty="0" smtClean="0"/>
              <a:t>50~ minutes (1 room)</a:t>
            </a:r>
          </a:p>
          <a:p>
            <a:pPr fontAlgn="ctr"/>
            <a:endParaRPr lang="en-US" altLang="ja-JP" dirty="0">
              <a:solidFill>
                <a:srgbClr val="000000"/>
              </a:solidFill>
            </a:endParaRPr>
          </a:p>
          <a:p>
            <a:pPr fontAlgn="ctr"/>
            <a:r>
              <a:rPr lang="en-US" altLang="ja-JP" dirty="0" smtClean="0">
                <a:solidFill>
                  <a:srgbClr val="000000"/>
                </a:solidFill>
              </a:rPr>
              <a:t>Total number of presentation: </a:t>
            </a:r>
            <a:r>
              <a:rPr lang="en-US" altLang="ja-JP" dirty="0" smtClean="0">
                <a:solidFill>
                  <a:srgbClr val="FF0000"/>
                </a:solidFill>
              </a:rPr>
              <a:t>80 presentations from 18 High schools  </a:t>
            </a:r>
          </a:p>
          <a:p>
            <a:pPr fontAlgn="ctr"/>
            <a:r>
              <a:rPr lang="en-US" altLang="ja-JP" dirty="0" smtClean="0">
                <a:solidFill>
                  <a:srgbClr val="FF0000"/>
                </a:solidFill>
              </a:rPr>
              <a:t>= 4 presentation from each High school 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2076" y="44270"/>
            <a:ext cx="8678902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Research Presentation 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Image of 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semi-on-demand style</a:t>
            </a:r>
            <a:r>
              <a:rPr kumimoji="1" lang="en-US" altLang="ja-JP" sz="3600" dirty="0" smtClean="0"/>
              <a:t> presentation</a:t>
            </a:r>
            <a:endParaRPr kumimoji="1" lang="ja-JP" altLang="en-US" sz="3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127" y="1551532"/>
            <a:ext cx="8259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altLang="ja-JP" sz="2400" dirty="0" smtClean="0"/>
              <a:t>Moderator </a:t>
            </a:r>
            <a:r>
              <a:rPr lang="en-US" altLang="ja-JP" sz="2400" dirty="0"/>
              <a:t>and </a:t>
            </a:r>
            <a:r>
              <a:rPr lang="en-US" altLang="ja-JP" sz="2400" dirty="0" smtClean="0"/>
              <a:t>presenters </a:t>
            </a:r>
            <a:r>
              <a:rPr lang="en-US" altLang="ja-JP" sz="2400" dirty="0"/>
              <a:t>come into the ZOOM </a:t>
            </a:r>
            <a:r>
              <a:rPr lang="en-US" altLang="ja-JP" sz="2400" dirty="0" smtClean="0"/>
              <a:t>room Greeting each other</a:t>
            </a:r>
            <a:endParaRPr lang="en-US" altLang="ja-JP" sz="2400" dirty="0"/>
          </a:p>
          <a:p>
            <a:pPr marL="342900" indent="-342900">
              <a:buAutoNum type="arabicPlain"/>
            </a:pPr>
            <a:r>
              <a:rPr lang="en-US" altLang="ja-JP" sz="2400" dirty="0" smtClean="0"/>
              <a:t>Moderator introduce first presenter(s)</a:t>
            </a:r>
          </a:p>
          <a:p>
            <a:pPr marL="342900" indent="-342900">
              <a:buAutoNum type="arabicPlain"/>
            </a:pPr>
            <a:r>
              <a:rPr lang="en-US" altLang="ja-JP" sz="2400" dirty="0" smtClean="0"/>
              <a:t>Presenter(s) will say Hello to audiences</a:t>
            </a:r>
          </a:p>
          <a:p>
            <a:pPr marL="342900" indent="-342900">
              <a:buAutoNum type="arabicPlain"/>
            </a:pPr>
            <a:r>
              <a:rPr lang="en-US" altLang="ja-JP" sz="2400" dirty="0" smtClean="0"/>
              <a:t>Moderator will start the presentation movie 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(5 minutes)</a:t>
            </a:r>
          </a:p>
          <a:p>
            <a:r>
              <a:rPr lang="en-US" altLang="ja-JP" sz="2400" dirty="0" smtClean="0"/>
              <a:t>6  Q&amp;A (5 minutes)</a:t>
            </a:r>
          </a:p>
          <a:p>
            <a:r>
              <a:rPr lang="en-US" altLang="ja-JP" sz="2400" dirty="0" smtClean="0"/>
              <a:t>7  Repeat 2 to 5</a:t>
            </a:r>
          </a:p>
          <a:p>
            <a:pPr marL="342900" indent="-342900">
              <a:buAutoNum type="arabicPlain" startAt="2"/>
            </a:pP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13543" y="5149551"/>
            <a:ext cx="7207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#</a:t>
            </a:r>
            <a:r>
              <a:rPr kumimoji="1" lang="en-US" altLang="ja-JP" dirty="0" smtClean="0"/>
              <a:t>  The PDF file will be uploaded to Google Drive and every participants watch those before  the session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9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78823" y="224444"/>
            <a:ext cx="686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Materials</a:t>
            </a:r>
            <a:r>
              <a:rPr lang="ja-JP" altLang="en-US" dirty="0"/>
              <a:t> </a:t>
            </a:r>
            <a:r>
              <a:rPr lang="en-US" altLang="ja-JP" dirty="0"/>
              <a:t>required</a:t>
            </a:r>
            <a:r>
              <a:rPr lang="es-ES" altLang="ja-JP" dirty="0"/>
              <a:t> </a:t>
            </a:r>
            <a:r>
              <a:rPr lang="en-US" altLang="ja-JP" dirty="0"/>
              <a:t>for</a:t>
            </a:r>
            <a:r>
              <a:rPr lang="es-ES" altLang="ja-JP" dirty="0"/>
              <a:t> </a:t>
            </a:r>
            <a:r>
              <a:rPr lang="en-US" altLang="ja-JP" dirty="0"/>
              <a:t>those</a:t>
            </a:r>
            <a:r>
              <a:rPr lang="ja-JP" altLang="en-US" dirty="0"/>
              <a:t> </a:t>
            </a:r>
            <a:r>
              <a:rPr lang="en-US" altLang="ja-JP" dirty="0"/>
              <a:t>who will attend the </a:t>
            </a:r>
            <a:r>
              <a:rPr lang="en-US" altLang="ja-JP" dirty="0" smtClean="0"/>
              <a:t>session </a:t>
            </a:r>
            <a:r>
              <a:rPr lang="ja-JP" altLang="en-US" dirty="0" smtClean="0"/>
              <a:t>参加者提出物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4568" y="852482"/>
            <a:ext cx="896943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/>
              <a:t> </a:t>
            </a:r>
            <a:r>
              <a:rPr lang="en-US" altLang="ja-JP" sz="2800" b="1" dirty="0"/>
              <a:t> 1) </a:t>
            </a:r>
            <a:r>
              <a:rPr lang="en-US" altLang="ja-JP" sz="2800" b="1" dirty="0" smtClean="0"/>
              <a:t>PRESENTATION</a:t>
            </a:r>
            <a:r>
              <a:rPr lang="en-US" altLang="ja-JP" sz="2800" b="1" dirty="0"/>
              <a:t>: 5-min presentation movie (.mp4). </a:t>
            </a:r>
          </a:p>
          <a:p>
            <a:pPr>
              <a:lnSpc>
                <a:spcPct val="150000"/>
              </a:lnSpc>
            </a:pPr>
            <a:r>
              <a:rPr lang="en-US" altLang="ja-JP" sz="2800" b="1" dirty="0"/>
              <a:t>(To be presented in semi-on-demand </a:t>
            </a:r>
            <a:r>
              <a:rPr lang="en-US" altLang="ja-JP" sz="2800" b="1" dirty="0" smtClean="0"/>
              <a:t>)</a:t>
            </a:r>
            <a:endParaRPr lang="en-US" altLang="ja-JP" sz="2800" b="1" dirty="0"/>
          </a:p>
          <a:p>
            <a:pPr>
              <a:lnSpc>
                <a:spcPct val="150000"/>
              </a:lnSpc>
            </a:pP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Make </a:t>
            </a:r>
            <a:r>
              <a:rPr lang="en-US" altLang="ja-JP" sz="2000" u="sng" dirty="0">
                <a:solidFill>
                  <a:srgbClr val="FF0000"/>
                </a:solidFill>
              </a:rPr>
              <a:t>a 6-slides </a:t>
            </a:r>
            <a:r>
              <a:rPr lang="en-US" altLang="ja-JP" sz="2000" dirty="0"/>
              <a:t>PowerPoint file of </a:t>
            </a:r>
            <a:r>
              <a:rPr lang="en-US" altLang="ja-JP" sz="2000" dirty="0" smtClean="0"/>
              <a:t>a </a:t>
            </a:r>
            <a:r>
              <a:rPr lang="en-US" altLang="ja-JP" sz="2000" dirty="0"/>
              <a:t>presentation and then add a voice explanation: </a:t>
            </a:r>
          </a:p>
          <a:p>
            <a:pPr>
              <a:lnSpc>
                <a:spcPct val="150000"/>
              </a:lnSpc>
            </a:pPr>
            <a:r>
              <a:rPr lang="en-US" altLang="ja-JP" sz="2000" dirty="0"/>
              <a:t>The format is the following: </a:t>
            </a:r>
          </a:p>
          <a:p>
            <a:pPr>
              <a:lnSpc>
                <a:spcPct val="150000"/>
              </a:lnSpc>
            </a:pPr>
            <a:r>
              <a:rPr lang="en-US" altLang="ja-JP" sz="2000" dirty="0"/>
              <a:t>   Slide No.1: Title and </a:t>
            </a:r>
            <a:r>
              <a:rPr lang="en-US" altLang="ja-JP" sz="2000" dirty="0" smtClean="0"/>
              <a:t>author(s).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en-US" altLang="ja-JP" sz="2000" dirty="0"/>
              <a:t>   Slide No.2: Research background and purpose.</a:t>
            </a:r>
          </a:p>
          <a:p>
            <a:pPr>
              <a:lnSpc>
                <a:spcPct val="150000"/>
              </a:lnSpc>
            </a:pPr>
            <a:r>
              <a:rPr lang="en-US" altLang="ja-JP" sz="2000" dirty="0"/>
              <a:t>   Slide No.3: Materials and Methods</a:t>
            </a:r>
          </a:p>
          <a:p>
            <a:pPr>
              <a:lnSpc>
                <a:spcPct val="150000"/>
              </a:lnSpc>
            </a:pPr>
            <a:r>
              <a:rPr lang="en-US" altLang="ja-JP" sz="2000" dirty="0"/>
              <a:t>   Slides No.4 and N. 5: Results and short explanation</a:t>
            </a:r>
          </a:p>
          <a:p>
            <a:pPr>
              <a:lnSpc>
                <a:spcPct val="150000"/>
              </a:lnSpc>
            </a:pPr>
            <a:r>
              <a:rPr lang="en-US" altLang="ja-JP" sz="2000" dirty="0"/>
              <a:t>   Slide No. 6: Discussion and conclusion.</a:t>
            </a:r>
          </a:p>
          <a:p>
            <a:pPr>
              <a:lnSpc>
                <a:spcPct val="150000"/>
              </a:lnSpc>
            </a:pPr>
            <a:endParaRPr kumimoji="1" lang="en-US" altLang="ja-JP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6294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6"/>
    </mc:Choice>
    <mc:Fallback xmlns="">
      <p:transition spd="slow" advTm="1421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91077" y="200652"/>
            <a:ext cx="6260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Materials</a:t>
            </a:r>
            <a:r>
              <a:rPr lang="ja-JP" altLang="en-US" dirty="0"/>
              <a:t> </a:t>
            </a:r>
            <a:r>
              <a:rPr lang="en-US" altLang="ja-JP" dirty="0"/>
              <a:t>required</a:t>
            </a:r>
            <a:r>
              <a:rPr lang="es-ES" altLang="ja-JP" dirty="0"/>
              <a:t> </a:t>
            </a:r>
            <a:r>
              <a:rPr lang="en-US" altLang="ja-JP" dirty="0"/>
              <a:t>for</a:t>
            </a:r>
            <a:r>
              <a:rPr lang="es-ES" altLang="ja-JP" dirty="0"/>
              <a:t> </a:t>
            </a:r>
            <a:r>
              <a:rPr lang="en-US" altLang="ja-JP" dirty="0"/>
              <a:t>those</a:t>
            </a:r>
            <a:r>
              <a:rPr lang="ja-JP" altLang="en-US" dirty="0"/>
              <a:t> </a:t>
            </a:r>
            <a:r>
              <a:rPr lang="en-US" altLang="ja-JP" dirty="0"/>
              <a:t>attending the session</a:t>
            </a:r>
            <a:r>
              <a:rPr lang="ja-JP" altLang="en-US" dirty="0"/>
              <a:t> 参加者提出物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40195" y="569984"/>
            <a:ext cx="84959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b="1" dirty="0"/>
              <a:t>2</a:t>
            </a:r>
            <a:r>
              <a:rPr kumimoji="1" lang="en-US" altLang="ja-JP" sz="2800" b="1" dirty="0"/>
              <a:t>)  </a:t>
            </a:r>
            <a:r>
              <a:rPr kumimoji="1" lang="en-US" altLang="ja-JP" sz="2800" b="1" dirty="0" smtClean="0"/>
              <a:t>PDF </a:t>
            </a:r>
            <a:r>
              <a:rPr kumimoji="1" lang="en-US" altLang="ja-JP" sz="2800" b="1" dirty="0"/>
              <a:t>of the presentation </a:t>
            </a:r>
            <a:r>
              <a:rPr kumimoji="1" lang="en-US" altLang="ja-JP" sz="2800" b="1" dirty="0" smtClean="0"/>
              <a:t> </a:t>
            </a:r>
            <a:endParaRPr kumimoji="1" lang="en-US" altLang="ja-JP" sz="2800" b="1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565265" y="1970116"/>
            <a:ext cx="7477298" cy="276398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ja-JP" sz="2600" u="sng" dirty="0" smtClean="0">
                <a:solidFill>
                  <a:srgbClr val="FF0000"/>
                </a:solidFill>
              </a:rPr>
              <a:t>The 6-slides </a:t>
            </a:r>
            <a:r>
              <a:rPr lang="en-US" altLang="ja-JP" sz="2600" dirty="0"/>
              <a:t>PowerPoint file of </a:t>
            </a:r>
            <a:r>
              <a:rPr lang="en-US" altLang="ja-JP" sz="2600" dirty="0" smtClean="0"/>
              <a:t>the presentation without a voice as  PDF. </a:t>
            </a:r>
          </a:p>
          <a:p>
            <a:pPr algn="l"/>
            <a:endParaRPr lang="en-US" altLang="ja-JP" sz="2600" dirty="0"/>
          </a:p>
          <a:p>
            <a:pPr algn="l"/>
            <a:r>
              <a:rPr lang="en-US" altLang="ja-JP" sz="2600" dirty="0"/>
              <a:t>#  The PDF file will be upload to Google Drive and every participants watch those before </a:t>
            </a:r>
            <a:r>
              <a:rPr lang="en-US" altLang="ja-JP" sz="2600" dirty="0" smtClean="0"/>
              <a:t>the </a:t>
            </a:r>
            <a:r>
              <a:rPr lang="en-US" altLang="ja-JP" sz="2600" dirty="0"/>
              <a:t>session</a:t>
            </a:r>
            <a:endParaRPr lang="ja-JP" altLang="en-US" sz="2600" dirty="0"/>
          </a:p>
          <a:p>
            <a:pPr algn="l"/>
            <a:endParaRPr lang="en-US" altLang="ja-JP" dirty="0" smtClean="0"/>
          </a:p>
          <a:p>
            <a:pPr algn="l"/>
            <a:r>
              <a:rPr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498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6"/>
    </mc:Choice>
    <mc:Fallback xmlns="">
      <p:transition spd="slow" advTm="14216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330</Words>
  <Application>Microsoft Office PowerPoint</Application>
  <PresentationFormat>画面に合わせる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新細明體</vt:lpstr>
      <vt:lpstr>游ゴシック</vt:lpstr>
      <vt:lpstr>游ゴシック Light</vt:lpstr>
      <vt:lpstr>Arial</vt:lpstr>
      <vt:lpstr>Calibri</vt:lpstr>
      <vt:lpstr>Calibri Light</vt:lpstr>
      <vt:lpstr>Office テーマ</vt:lpstr>
      <vt:lpstr> Asia &amp; ASEAN High School Students Research Presentation  </vt:lpstr>
      <vt:lpstr>PowerPoint プレゼンテーション</vt:lpstr>
      <vt:lpstr>Date:   early or middle August </vt:lpstr>
      <vt:lpstr>PowerPoint プレゼンテーション</vt:lpstr>
      <vt:lpstr>Research Presentation  Image of semi-on-demand style presentation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Asia &amp; ASEAN Center for Educational Research</dc:title>
  <dc:creator>youkyo</dc:creator>
  <cp:lastModifiedBy>youkyo</cp:lastModifiedBy>
  <cp:revision>65</cp:revision>
  <cp:lastPrinted>2021-04-27T05:38:33Z</cp:lastPrinted>
  <dcterms:created xsi:type="dcterms:W3CDTF">2020-12-11T05:51:44Z</dcterms:created>
  <dcterms:modified xsi:type="dcterms:W3CDTF">2021-05-17T04:27:01Z</dcterms:modified>
</cp:coreProperties>
</file>